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58" r:id="rId4"/>
    <p:sldId id="262" r:id="rId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822D8F-2500-4D5A-9D50-4B38C994482D}" v="48" dt="2025-05-23T05:04:23.243"/>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158" autoAdjust="0"/>
    <p:restoredTop sz="94660"/>
  </p:normalViewPr>
  <p:slideViewPr>
    <p:cSldViewPr snapToGrid="0">
      <p:cViewPr varScale="1">
        <p:scale>
          <a:sx n="97" d="100"/>
          <a:sy n="97" d="100"/>
        </p:scale>
        <p:origin x="49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C23 Pestalozzi" userId="e6c8665570ce8712" providerId="LiveId" clId="{84E50E1E-998E-4E71-9433-E724BE18E4B3}"/>
    <pc:docChg chg="modSld">
      <pc:chgData name="PC23 Pestalozzi" userId="e6c8665570ce8712" providerId="LiveId" clId="{84E50E1E-998E-4E71-9433-E724BE18E4B3}" dt="2025-05-23T10:50:19.579" v="94" actId="20577"/>
      <pc:docMkLst>
        <pc:docMk/>
      </pc:docMkLst>
      <pc:sldChg chg="modSp mod">
        <pc:chgData name="PC23 Pestalozzi" userId="e6c8665570ce8712" providerId="LiveId" clId="{84E50E1E-998E-4E71-9433-E724BE18E4B3}" dt="2025-05-23T10:50:19.579" v="94" actId="20577"/>
        <pc:sldMkLst>
          <pc:docMk/>
          <pc:sldMk cId="3411455306" sldId="260"/>
        </pc:sldMkLst>
        <pc:spChg chg="mod">
          <ac:chgData name="PC23 Pestalozzi" userId="e6c8665570ce8712" providerId="LiveId" clId="{84E50E1E-998E-4E71-9433-E724BE18E4B3}" dt="2025-05-23T10:50:19.579" v="94" actId="20577"/>
          <ac:spMkLst>
            <pc:docMk/>
            <pc:sldMk cId="3411455306" sldId="260"/>
            <ac:spMk id="2" creationId="{84730CC6-7436-CC7E-68E0-CC98BBEF416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6" name="スライド番号プレースホルダー 5">
            <a:extLst>
              <a:ext uri="{FF2B5EF4-FFF2-40B4-BE49-F238E27FC236}">
                <a16:creationId xmlns:a16="http://schemas.microsoft.com/office/drawing/2014/main" id="{43B2CA3E-0230-FB38-3295-E778972B38F3}"/>
              </a:ext>
            </a:extLst>
          </p:cNvPr>
          <p:cNvSpPr>
            <a:spLocks noGrp="1"/>
          </p:cNvSpPr>
          <p:nvPr>
            <p:ph type="sldNum" sz="quarter" idx="12"/>
          </p:nvPr>
        </p:nvSpPr>
        <p:spPr>
          <a:xfrm>
            <a:off x="9463048" y="6460435"/>
            <a:ext cx="2630955" cy="288235"/>
          </a:xfrm>
        </p:spPr>
        <p:txBody>
          <a:bodyPr/>
          <a:lstStyle/>
          <a:p>
            <a:fld id="{42EAA653-CB94-41A2-A645-E9138529BE42}" type="slidenum">
              <a:rPr kumimoji="1" lang="ja-JP" altLang="en-US" smtClean="0"/>
              <a:t>‹#›</a:t>
            </a:fld>
            <a:endParaRPr kumimoji="1" lang="ja-JP" altLang="en-US"/>
          </a:p>
        </p:txBody>
      </p:sp>
      <p:sp>
        <p:nvSpPr>
          <p:cNvPr id="7" name="正方形/長方形 6">
            <a:extLst>
              <a:ext uri="{FF2B5EF4-FFF2-40B4-BE49-F238E27FC236}">
                <a16:creationId xmlns:a16="http://schemas.microsoft.com/office/drawing/2014/main" id="{85A4D1E4-91C8-D5A4-DD22-FF997178F2F0}"/>
              </a:ext>
            </a:extLst>
          </p:cNvPr>
          <p:cNvSpPr/>
          <p:nvPr userDrawn="1"/>
        </p:nvSpPr>
        <p:spPr>
          <a:xfrm>
            <a:off x="97975" y="395199"/>
            <a:ext cx="707576" cy="57694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200" dirty="0">
                <a:solidFill>
                  <a:schemeClr val="tx1"/>
                </a:solidFill>
                <a:latin typeface="メイリオ" panose="020B0604030504040204" pitchFamily="50" charset="-128"/>
                <a:ea typeface="メイリオ" panose="020B0604030504040204" pitchFamily="50" charset="-128"/>
              </a:rPr>
              <a:t>学校名</a:t>
            </a:r>
            <a:endParaRPr kumimoji="1" lang="en-US" altLang="ja-JP" sz="1200" dirty="0">
              <a:solidFill>
                <a:schemeClr val="tx1"/>
              </a:solidFill>
              <a:latin typeface="メイリオ" panose="020B0604030504040204" pitchFamily="50" charset="-128"/>
              <a:ea typeface="メイリオ" panose="020B0604030504040204" pitchFamily="50" charset="-128"/>
            </a:endParaRPr>
          </a:p>
        </p:txBody>
      </p:sp>
      <p:sp>
        <p:nvSpPr>
          <p:cNvPr id="8" name="正方形/長方形 7">
            <a:extLst>
              <a:ext uri="{FF2B5EF4-FFF2-40B4-BE49-F238E27FC236}">
                <a16:creationId xmlns:a16="http://schemas.microsoft.com/office/drawing/2014/main" id="{1D3BB0D7-843B-4A53-8A0C-E70675E714A1}"/>
              </a:ext>
            </a:extLst>
          </p:cNvPr>
          <p:cNvSpPr/>
          <p:nvPr userDrawn="1"/>
        </p:nvSpPr>
        <p:spPr>
          <a:xfrm>
            <a:off x="805543" y="395199"/>
            <a:ext cx="5037171" cy="57694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dirty="0">
              <a:solidFill>
                <a:schemeClr val="tx1"/>
              </a:solidFill>
            </a:endParaRPr>
          </a:p>
        </p:txBody>
      </p:sp>
      <p:sp>
        <p:nvSpPr>
          <p:cNvPr id="9" name="正方形/長方形 8">
            <a:extLst>
              <a:ext uri="{FF2B5EF4-FFF2-40B4-BE49-F238E27FC236}">
                <a16:creationId xmlns:a16="http://schemas.microsoft.com/office/drawing/2014/main" id="{2417846B-2DE3-31EC-652F-31E396F40333}"/>
              </a:ext>
            </a:extLst>
          </p:cNvPr>
          <p:cNvSpPr/>
          <p:nvPr userDrawn="1"/>
        </p:nvSpPr>
        <p:spPr>
          <a:xfrm>
            <a:off x="97974" y="395204"/>
            <a:ext cx="11996052" cy="637287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dirty="0">
              <a:solidFill>
                <a:schemeClr val="tx1"/>
              </a:solidFill>
            </a:endParaRPr>
          </a:p>
        </p:txBody>
      </p:sp>
      <p:sp>
        <p:nvSpPr>
          <p:cNvPr id="10" name="正方形/長方形 9">
            <a:extLst>
              <a:ext uri="{FF2B5EF4-FFF2-40B4-BE49-F238E27FC236}">
                <a16:creationId xmlns:a16="http://schemas.microsoft.com/office/drawing/2014/main" id="{38854D92-2415-E4B8-026D-7756A4F9D045}"/>
              </a:ext>
            </a:extLst>
          </p:cNvPr>
          <p:cNvSpPr/>
          <p:nvPr userDrawn="1"/>
        </p:nvSpPr>
        <p:spPr>
          <a:xfrm>
            <a:off x="5842715" y="395465"/>
            <a:ext cx="711844" cy="57694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1200" dirty="0">
                <a:solidFill>
                  <a:schemeClr val="tx1"/>
                </a:solidFill>
                <a:latin typeface="メイリオ" panose="020B0604030504040204" pitchFamily="50" charset="-128"/>
                <a:ea typeface="メイリオ" panose="020B0604030504040204" pitchFamily="50" charset="-128"/>
              </a:rPr>
              <a:t>全校</a:t>
            </a:r>
            <a:endParaRPr lang="en-US" altLang="ja-JP" sz="1200" dirty="0">
              <a:solidFill>
                <a:schemeClr val="tx1"/>
              </a:solidFill>
              <a:latin typeface="メイリオ" panose="020B0604030504040204" pitchFamily="50" charset="-128"/>
              <a:ea typeface="メイリオ" panose="020B0604030504040204" pitchFamily="50" charset="-128"/>
            </a:endParaRPr>
          </a:p>
          <a:p>
            <a:pPr algn="ctr"/>
            <a:r>
              <a:rPr lang="ja-JP" altLang="en-US" sz="1200" dirty="0">
                <a:solidFill>
                  <a:schemeClr val="tx1"/>
                </a:solidFill>
                <a:latin typeface="メイリオ" panose="020B0604030504040204" pitchFamily="50" charset="-128"/>
                <a:ea typeface="メイリオ" panose="020B0604030504040204" pitchFamily="50" charset="-128"/>
              </a:rPr>
              <a:t>生徒数</a:t>
            </a:r>
            <a:endParaRPr kumimoji="1" lang="en-US" altLang="ja-JP" sz="1200" dirty="0">
              <a:solidFill>
                <a:schemeClr val="tx1"/>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BDA3995D-6DBD-C754-DBC9-272428E8E2DC}"/>
              </a:ext>
            </a:extLst>
          </p:cNvPr>
          <p:cNvSpPr/>
          <p:nvPr userDrawn="1"/>
        </p:nvSpPr>
        <p:spPr>
          <a:xfrm>
            <a:off x="97968" y="972140"/>
            <a:ext cx="707576" cy="57694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200" dirty="0">
                <a:solidFill>
                  <a:schemeClr val="tx1"/>
                </a:solidFill>
                <a:latin typeface="メイリオ" panose="020B0604030504040204" pitchFamily="50" charset="-128"/>
                <a:ea typeface="メイリオ" panose="020B0604030504040204" pitchFamily="50" charset="-128"/>
              </a:rPr>
              <a:t>取り組み</a:t>
            </a:r>
            <a:endParaRPr kumimoji="1" lang="en-US" altLang="ja-JP" sz="1200" dirty="0">
              <a:solidFill>
                <a:schemeClr val="tx1"/>
              </a:solidFill>
              <a:latin typeface="メイリオ" panose="020B0604030504040204" pitchFamily="50" charset="-128"/>
              <a:ea typeface="メイリオ" panose="020B0604030504040204" pitchFamily="50" charset="-128"/>
            </a:endParaRPr>
          </a:p>
          <a:p>
            <a:pPr algn="ctr"/>
            <a:r>
              <a:rPr lang="ja-JP" altLang="en-US" sz="1200" dirty="0">
                <a:solidFill>
                  <a:schemeClr val="tx1"/>
                </a:solidFill>
                <a:latin typeface="メイリオ" panose="020B0604030504040204" pitchFamily="50" charset="-128"/>
                <a:ea typeface="メイリオ" panose="020B0604030504040204" pitchFamily="50" charset="-128"/>
              </a:rPr>
              <a:t>対象</a:t>
            </a:r>
            <a:endParaRPr kumimoji="1" lang="en-US" altLang="ja-JP" sz="1200" dirty="0">
              <a:solidFill>
                <a:schemeClr val="tx1"/>
              </a:solidFill>
              <a:latin typeface="メイリオ" panose="020B0604030504040204" pitchFamily="50" charset="-128"/>
              <a:ea typeface="メイリオ" panose="020B0604030504040204" pitchFamily="50" charset="-128"/>
            </a:endParaRPr>
          </a:p>
        </p:txBody>
      </p:sp>
      <p:sp>
        <p:nvSpPr>
          <p:cNvPr id="12" name="正方形/長方形 11">
            <a:extLst>
              <a:ext uri="{FF2B5EF4-FFF2-40B4-BE49-F238E27FC236}">
                <a16:creationId xmlns:a16="http://schemas.microsoft.com/office/drawing/2014/main" id="{FCFEC6AB-D4DD-1185-29B6-61ABF6C99CFB}"/>
              </a:ext>
            </a:extLst>
          </p:cNvPr>
          <p:cNvSpPr/>
          <p:nvPr userDrawn="1"/>
        </p:nvSpPr>
        <p:spPr>
          <a:xfrm>
            <a:off x="804337" y="972140"/>
            <a:ext cx="6867002" cy="57694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dirty="0">
              <a:solidFill>
                <a:schemeClr val="tx1"/>
              </a:solidFill>
            </a:endParaRPr>
          </a:p>
        </p:txBody>
      </p:sp>
      <p:sp>
        <p:nvSpPr>
          <p:cNvPr id="13" name="正方形/長方形 12">
            <a:extLst>
              <a:ext uri="{FF2B5EF4-FFF2-40B4-BE49-F238E27FC236}">
                <a16:creationId xmlns:a16="http://schemas.microsoft.com/office/drawing/2014/main" id="{20D6F0CB-61D8-9ADB-ADEF-1B12359520CF}"/>
              </a:ext>
            </a:extLst>
          </p:cNvPr>
          <p:cNvSpPr/>
          <p:nvPr userDrawn="1"/>
        </p:nvSpPr>
        <p:spPr>
          <a:xfrm>
            <a:off x="6553196" y="395192"/>
            <a:ext cx="1121229" cy="57694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1400" dirty="0">
              <a:solidFill>
                <a:schemeClr val="tx1"/>
              </a:solidFill>
            </a:endParaRPr>
          </a:p>
        </p:txBody>
      </p:sp>
      <p:sp>
        <p:nvSpPr>
          <p:cNvPr id="14" name="正方形/長方形 13">
            <a:extLst>
              <a:ext uri="{FF2B5EF4-FFF2-40B4-BE49-F238E27FC236}">
                <a16:creationId xmlns:a16="http://schemas.microsoft.com/office/drawing/2014/main" id="{373144EF-C7C6-9C54-A5CE-D25D40C197FD}"/>
              </a:ext>
            </a:extLst>
          </p:cNvPr>
          <p:cNvSpPr/>
          <p:nvPr userDrawn="1"/>
        </p:nvSpPr>
        <p:spPr>
          <a:xfrm>
            <a:off x="97971" y="1549081"/>
            <a:ext cx="707576" cy="57694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200" dirty="0">
                <a:solidFill>
                  <a:schemeClr val="tx1"/>
                </a:solidFill>
                <a:latin typeface="メイリオ" panose="020B0604030504040204" pitchFamily="50" charset="-128"/>
                <a:ea typeface="メイリオ" panose="020B0604030504040204" pitchFamily="50" charset="-128"/>
              </a:rPr>
              <a:t>取り組み</a:t>
            </a:r>
            <a:endParaRPr kumimoji="1" lang="en-US" altLang="ja-JP" sz="1200" dirty="0">
              <a:solidFill>
                <a:schemeClr val="tx1"/>
              </a:solidFill>
              <a:latin typeface="メイリオ" panose="020B0604030504040204" pitchFamily="50" charset="-128"/>
              <a:ea typeface="メイリオ" panose="020B0604030504040204" pitchFamily="50" charset="-128"/>
            </a:endParaRPr>
          </a:p>
          <a:p>
            <a:pPr algn="ctr"/>
            <a:r>
              <a:rPr lang="ja-JP" altLang="en-US" sz="1200" dirty="0">
                <a:solidFill>
                  <a:schemeClr val="tx1"/>
                </a:solidFill>
                <a:latin typeface="メイリオ" panose="020B0604030504040204" pitchFamily="50" charset="-128"/>
                <a:ea typeface="メイリオ" panose="020B0604030504040204" pitchFamily="50" charset="-128"/>
              </a:rPr>
              <a:t>名称</a:t>
            </a:r>
            <a:endParaRPr kumimoji="1" lang="en-US" altLang="ja-JP" sz="1200" dirty="0">
              <a:solidFill>
                <a:schemeClr val="tx1"/>
              </a:solidFill>
              <a:latin typeface="メイリオ" panose="020B0604030504040204" pitchFamily="50" charset="-128"/>
              <a:ea typeface="メイリオ" panose="020B0604030504040204" pitchFamily="50" charset="-128"/>
            </a:endParaRPr>
          </a:p>
        </p:txBody>
      </p:sp>
      <p:sp>
        <p:nvSpPr>
          <p:cNvPr id="15" name="正方形/長方形 14">
            <a:extLst>
              <a:ext uri="{FF2B5EF4-FFF2-40B4-BE49-F238E27FC236}">
                <a16:creationId xmlns:a16="http://schemas.microsoft.com/office/drawing/2014/main" id="{60F04D20-99E6-FE4E-8AFB-7277FE832F7E}"/>
              </a:ext>
            </a:extLst>
          </p:cNvPr>
          <p:cNvSpPr/>
          <p:nvPr userDrawn="1"/>
        </p:nvSpPr>
        <p:spPr>
          <a:xfrm>
            <a:off x="804334" y="1549085"/>
            <a:ext cx="6867002" cy="57694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dirty="0">
              <a:solidFill>
                <a:schemeClr val="tx1"/>
              </a:solidFill>
            </a:endParaRPr>
          </a:p>
        </p:txBody>
      </p:sp>
      <p:sp>
        <p:nvSpPr>
          <p:cNvPr id="16" name="正方形/長方形 15">
            <a:extLst>
              <a:ext uri="{FF2B5EF4-FFF2-40B4-BE49-F238E27FC236}">
                <a16:creationId xmlns:a16="http://schemas.microsoft.com/office/drawing/2014/main" id="{BA39067A-48AB-479A-F16A-E2A92AE42E33}"/>
              </a:ext>
            </a:extLst>
          </p:cNvPr>
          <p:cNvSpPr/>
          <p:nvPr userDrawn="1"/>
        </p:nvSpPr>
        <p:spPr>
          <a:xfrm>
            <a:off x="97968" y="2126021"/>
            <a:ext cx="707576" cy="129539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1200" dirty="0">
                <a:solidFill>
                  <a:schemeClr val="tx1"/>
                </a:solidFill>
                <a:latin typeface="メイリオ" panose="020B0604030504040204" pitchFamily="50" charset="-128"/>
                <a:ea typeface="メイリオ" panose="020B0604030504040204" pitchFamily="50" charset="-128"/>
              </a:rPr>
              <a:t>取り組み</a:t>
            </a:r>
            <a:endParaRPr lang="en-US" altLang="ja-JP" sz="1200" dirty="0">
              <a:solidFill>
                <a:schemeClr val="tx1"/>
              </a:solidFill>
              <a:latin typeface="メイリオ" panose="020B0604030504040204" pitchFamily="50" charset="-128"/>
              <a:ea typeface="メイリオ" panose="020B0604030504040204" pitchFamily="50" charset="-128"/>
            </a:endParaRPr>
          </a:p>
          <a:p>
            <a:pPr algn="ctr"/>
            <a:r>
              <a:rPr lang="ja-JP" altLang="en-US" sz="1200" dirty="0">
                <a:solidFill>
                  <a:schemeClr val="tx1"/>
                </a:solidFill>
                <a:latin typeface="メイリオ" panose="020B0604030504040204" pitchFamily="50" charset="-128"/>
                <a:ea typeface="メイリオ" panose="020B0604030504040204" pitchFamily="50" charset="-128"/>
              </a:rPr>
              <a:t>要約</a:t>
            </a:r>
            <a:endParaRPr lang="en-US" altLang="ja-JP" sz="1200" dirty="0">
              <a:solidFill>
                <a:schemeClr val="tx1"/>
              </a:solidFill>
              <a:latin typeface="メイリオ" panose="020B0604030504040204" pitchFamily="50" charset="-128"/>
              <a:ea typeface="メイリオ" panose="020B0604030504040204" pitchFamily="50" charset="-128"/>
            </a:endParaRPr>
          </a:p>
          <a:p>
            <a:pPr algn="ctr"/>
            <a:endParaRPr lang="en-US" altLang="ja-JP" sz="1200" dirty="0">
              <a:solidFill>
                <a:schemeClr val="tx1"/>
              </a:solidFill>
              <a:latin typeface="メイリオ" panose="020B0604030504040204" pitchFamily="50" charset="-128"/>
              <a:ea typeface="メイリオ" panose="020B0604030504040204" pitchFamily="50" charset="-128"/>
            </a:endParaRPr>
          </a:p>
        </p:txBody>
      </p:sp>
      <p:sp>
        <p:nvSpPr>
          <p:cNvPr id="17" name="正方形/長方形 16">
            <a:extLst>
              <a:ext uri="{FF2B5EF4-FFF2-40B4-BE49-F238E27FC236}">
                <a16:creationId xmlns:a16="http://schemas.microsoft.com/office/drawing/2014/main" id="{36A9A3A5-CEDE-6AC8-226F-2AD08467ACD8}"/>
              </a:ext>
            </a:extLst>
          </p:cNvPr>
          <p:cNvSpPr/>
          <p:nvPr userDrawn="1"/>
        </p:nvSpPr>
        <p:spPr>
          <a:xfrm>
            <a:off x="804331" y="2126025"/>
            <a:ext cx="6867002" cy="129539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dirty="0">
              <a:solidFill>
                <a:schemeClr val="tx1"/>
              </a:solidFill>
            </a:endParaRPr>
          </a:p>
        </p:txBody>
      </p:sp>
      <p:sp>
        <p:nvSpPr>
          <p:cNvPr id="18" name="正方形/長方形 17">
            <a:extLst>
              <a:ext uri="{FF2B5EF4-FFF2-40B4-BE49-F238E27FC236}">
                <a16:creationId xmlns:a16="http://schemas.microsoft.com/office/drawing/2014/main" id="{C42AE0E7-28E4-1A78-065E-CD9C70DC2282}"/>
              </a:ext>
            </a:extLst>
          </p:cNvPr>
          <p:cNvSpPr/>
          <p:nvPr userDrawn="1"/>
        </p:nvSpPr>
        <p:spPr>
          <a:xfrm>
            <a:off x="7674429" y="395184"/>
            <a:ext cx="4419573" cy="302623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200" dirty="0">
                <a:solidFill>
                  <a:schemeClr val="tx1"/>
                </a:solidFill>
                <a:highlight>
                  <a:srgbClr val="C0C0C0"/>
                </a:highlight>
                <a:latin typeface="メイリオ" panose="020B0604030504040204" pitchFamily="50" charset="-128"/>
                <a:ea typeface="メイリオ" panose="020B0604030504040204" pitchFamily="50" charset="-128"/>
              </a:rPr>
              <a:t>取り組みを代表する写真</a:t>
            </a:r>
            <a:endParaRPr kumimoji="1" lang="en-US" altLang="ja-JP" sz="1200" dirty="0">
              <a:solidFill>
                <a:schemeClr val="tx1"/>
              </a:solidFill>
              <a:highlight>
                <a:srgbClr val="C0C0C0"/>
              </a:highlight>
              <a:latin typeface="メイリオ" panose="020B0604030504040204" pitchFamily="50" charset="-128"/>
              <a:ea typeface="メイリオ" panose="020B0604030504040204" pitchFamily="50" charset="-128"/>
            </a:endParaRPr>
          </a:p>
        </p:txBody>
      </p:sp>
      <p:sp>
        <p:nvSpPr>
          <p:cNvPr id="19" name="正方形/長方形 18">
            <a:extLst>
              <a:ext uri="{FF2B5EF4-FFF2-40B4-BE49-F238E27FC236}">
                <a16:creationId xmlns:a16="http://schemas.microsoft.com/office/drawing/2014/main" id="{EEB6CFC7-98D0-9C94-7E3D-5497F7AA8881}"/>
              </a:ext>
            </a:extLst>
          </p:cNvPr>
          <p:cNvSpPr/>
          <p:nvPr userDrawn="1"/>
        </p:nvSpPr>
        <p:spPr>
          <a:xfrm>
            <a:off x="97953" y="3421418"/>
            <a:ext cx="11996051" cy="3346657"/>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dirty="0">
              <a:solidFill>
                <a:schemeClr val="tx1"/>
              </a:solidFill>
            </a:endParaRPr>
          </a:p>
        </p:txBody>
      </p:sp>
      <p:sp>
        <p:nvSpPr>
          <p:cNvPr id="20" name="正方形/長方形 19">
            <a:extLst>
              <a:ext uri="{FF2B5EF4-FFF2-40B4-BE49-F238E27FC236}">
                <a16:creationId xmlns:a16="http://schemas.microsoft.com/office/drawing/2014/main" id="{6ACF047E-A150-EF01-1FA0-4C6B3ED4DDEB}"/>
              </a:ext>
            </a:extLst>
          </p:cNvPr>
          <p:cNvSpPr/>
          <p:nvPr userDrawn="1"/>
        </p:nvSpPr>
        <p:spPr>
          <a:xfrm>
            <a:off x="97968" y="3416968"/>
            <a:ext cx="707556" cy="334598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1200" dirty="0">
                <a:solidFill>
                  <a:schemeClr val="tx1"/>
                </a:solidFill>
                <a:latin typeface="メイリオ" panose="020B0604030504040204" pitchFamily="50" charset="-128"/>
                <a:ea typeface="メイリオ" panose="020B0604030504040204" pitchFamily="50" charset="-128"/>
              </a:rPr>
              <a:t>取り組み</a:t>
            </a:r>
            <a:endParaRPr lang="en-US" altLang="ja-JP" sz="1200" dirty="0">
              <a:solidFill>
                <a:schemeClr val="tx1"/>
              </a:solidFill>
              <a:latin typeface="メイリオ" panose="020B0604030504040204" pitchFamily="50" charset="-128"/>
              <a:ea typeface="メイリオ" panose="020B0604030504040204" pitchFamily="50" charset="-128"/>
            </a:endParaRPr>
          </a:p>
          <a:p>
            <a:pPr algn="ctr"/>
            <a:r>
              <a:rPr lang="ja-JP" altLang="en-US" sz="1200" dirty="0">
                <a:solidFill>
                  <a:schemeClr val="tx1"/>
                </a:solidFill>
                <a:latin typeface="メイリオ" panose="020B0604030504040204" pitchFamily="50" charset="-128"/>
                <a:ea typeface="メイリオ" panose="020B0604030504040204" pitchFamily="50" charset="-128"/>
              </a:rPr>
              <a:t>内容</a:t>
            </a:r>
            <a:endParaRPr kumimoji="1" lang="en-US" altLang="ja-JP" sz="1200" dirty="0">
              <a:solidFill>
                <a:schemeClr val="tx1"/>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60596D3D-D001-3566-D68C-114624D539E4}"/>
              </a:ext>
            </a:extLst>
          </p:cNvPr>
          <p:cNvSpPr/>
          <p:nvPr userDrawn="1"/>
        </p:nvSpPr>
        <p:spPr>
          <a:xfrm>
            <a:off x="103178" y="60582"/>
            <a:ext cx="5037171" cy="3270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r>
              <a:rPr kumimoji="1" lang="en-US" altLang="ja-JP" sz="1200" dirty="0">
                <a:solidFill>
                  <a:schemeClr val="tx1"/>
                </a:solidFill>
                <a:latin typeface="メイリオ" panose="020B0604030504040204" pitchFamily="50" charset="-128"/>
                <a:ea typeface="メイリオ" panose="020B0604030504040204" pitchFamily="50" charset="-128"/>
              </a:rPr>
              <a:t>ALPHA</a:t>
            </a:r>
            <a:r>
              <a:rPr kumimoji="1" lang="ja-JP" altLang="en-US" sz="1200" dirty="0">
                <a:solidFill>
                  <a:schemeClr val="tx1"/>
                </a:solidFill>
                <a:latin typeface="メイリオ" panose="020B0604030504040204" pitchFamily="50" charset="-128"/>
                <a:ea typeface="メイリオ" panose="020B0604030504040204" pitchFamily="50" charset="-128"/>
              </a:rPr>
              <a:t>全国共通体力テスト</a:t>
            </a:r>
            <a:r>
              <a:rPr kumimoji="1" lang="en-US" altLang="ja-JP" sz="1200" dirty="0">
                <a:solidFill>
                  <a:schemeClr val="tx1"/>
                </a:solidFill>
                <a:latin typeface="メイリオ" panose="020B0604030504040204" pitchFamily="50" charset="-128"/>
                <a:ea typeface="メイリオ" panose="020B0604030504040204" pitchFamily="50" charset="-128"/>
              </a:rPr>
              <a:t>『</a:t>
            </a:r>
            <a:r>
              <a:rPr kumimoji="1" lang="ja-JP" altLang="en-US" sz="1200" dirty="0">
                <a:solidFill>
                  <a:schemeClr val="tx1"/>
                </a:solidFill>
                <a:latin typeface="メイリオ" panose="020B0604030504040204" pitchFamily="50" charset="-128"/>
                <a:ea typeface="メイリオ" panose="020B0604030504040204" pitchFamily="50" charset="-128"/>
              </a:rPr>
              <a:t>取り組み部門</a:t>
            </a:r>
            <a:r>
              <a:rPr kumimoji="1" lang="en-US" altLang="ja-JP" sz="1200" dirty="0">
                <a:solidFill>
                  <a:schemeClr val="tx1"/>
                </a:solidFill>
                <a:latin typeface="メイリオ" panose="020B0604030504040204" pitchFamily="50" charset="-128"/>
                <a:ea typeface="メイリオ" panose="020B0604030504040204" pitchFamily="50" charset="-128"/>
              </a:rPr>
              <a:t>』</a:t>
            </a:r>
            <a:r>
              <a:rPr kumimoji="1" lang="ja-JP" altLang="en-US" sz="1200" dirty="0">
                <a:solidFill>
                  <a:schemeClr val="tx1"/>
                </a:solidFill>
                <a:latin typeface="メイリオ" panose="020B0604030504040204" pitchFamily="50" charset="-128"/>
                <a:ea typeface="メイリオ" panose="020B0604030504040204" pitchFamily="50" charset="-128"/>
              </a:rPr>
              <a:t>応募フォーム</a:t>
            </a:r>
            <a:endParaRPr kumimoji="1" lang="en-US" altLang="ja-JP" sz="12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987740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6" name="スライド番号プレースホルダー 5">
            <a:extLst>
              <a:ext uri="{FF2B5EF4-FFF2-40B4-BE49-F238E27FC236}">
                <a16:creationId xmlns:a16="http://schemas.microsoft.com/office/drawing/2014/main" id="{2C8A1DB3-8DE6-514D-EFCE-9DF8A5A5F32A}"/>
              </a:ext>
            </a:extLst>
          </p:cNvPr>
          <p:cNvSpPr>
            <a:spLocks noGrp="1"/>
          </p:cNvSpPr>
          <p:nvPr>
            <p:ph type="sldNum" sz="quarter" idx="12"/>
          </p:nvPr>
        </p:nvSpPr>
        <p:spPr>
          <a:xfrm>
            <a:off x="9442174" y="6480313"/>
            <a:ext cx="2637180" cy="290593"/>
          </a:xfrm>
        </p:spPr>
        <p:txBody>
          <a:bodyPr/>
          <a:lstStyle/>
          <a:p>
            <a:fld id="{42EAA653-CB94-41A2-A645-E9138529BE42}"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4AA99245-D892-07DA-6D9C-E6EFE9CC698E}"/>
              </a:ext>
            </a:extLst>
          </p:cNvPr>
          <p:cNvSpPr/>
          <p:nvPr userDrawn="1"/>
        </p:nvSpPr>
        <p:spPr>
          <a:xfrm>
            <a:off x="97968" y="394636"/>
            <a:ext cx="707556" cy="6373911"/>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1200" dirty="0">
                <a:solidFill>
                  <a:schemeClr val="tx1"/>
                </a:solidFill>
                <a:latin typeface="メイリオ" panose="020B0604030504040204" pitchFamily="50" charset="-128"/>
                <a:ea typeface="メイリオ" panose="020B0604030504040204" pitchFamily="50" charset="-128"/>
              </a:rPr>
              <a:t>取り組み</a:t>
            </a:r>
            <a:endParaRPr lang="en-US" altLang="ja-JP" sz="1200" dirty="0">
              <a:solidFill>
                <a:schemeClr val="tx1"/>
              </a:solidFill>
              <a:latin typeface="メイリオ" panose="020B0604030504040204" pitchFamily="50" charset="-128"/>
              <a:ea typeface="メイリオ" panose="020B0604030504040204" pitchFamily="50" charset="-128"/>
            </a:endParaRPr>
          </a:p>
          <a:p>
            <a:pPr algn="ctr"/>
            <a:r>
              <a:rPr lang="ja-JP" altLang="en-US" sz="1200" dirty="0">
                <a:solidFill>
                  <a:schemeClr val="tx1"/>
                </a:solidFill>
                <a:latin typeface="メイリオ" panose="020B0604030504040204" pitchFamily="50" charset="-128"/>
                <a:ea typeface="メイリオ" panose="020B0604030504040204" pitchFamily="50" charset="-128"/>
              </a:rPr>
              <a:t>内容</a:t>
            </a:r>
            <a:endParaRPr kumimoji="1" lang="en-US" altLang="ja-JP" sz="1200" dirty="0">
              <a:solidFill>
                <a:schemeClr val="tx1"/>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FC3600F2-430D-7F29-A09E-34145AEB0A2D}"/>
              </a:ext>
            </a:extLst>
          </p:cNvPr>
          <p:cNvSpPr/>
          <p:nvPr userDrawn="1"/>
        </p:nvSpPr>
        <p:spPr>
          <a:xfrm>
            <a:off x="97974" y="395204"/>
            <a:ext cx="11996052" cy="637287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dirty="0">
              <a:solidFill>
                <a:schemeClr val="tx1"/>
              </a:solidFill>
            </a:endParaRPr>
          </a:p>
        </p:txBody>
      </p:sp>
      <p:sp>
        <p:nvSpPr>
          <p:cNvPr id="3" name="正方形/長方形 2">
            <a:extLst>
              <a:ext uri="{FF2B5EF4-FFF2-40B4-BE49-F238E27FC236}">
                <a16:creationId xmlns:a16="http://schemas.microsoft.com/office/drawing/2014/main" id="{5F8DB83E-2548-11A5-A322-4FBC262B24C6}"/>
              </a:ext>
            </a:extLst>
          </p:cNvPr>
          <p:cNvSpPr/>
          <p:nvPr userDrawn="1"/>
        </p:nvSpPr>
        <p:spPr>
          <a:xfrm>
            <a:off x="103178" y="60582"/>
            <a:ext cx="5037171" cy="3270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r>
              <a:rPr kumimoji="1" lang="en-US" altLang="ja-JP" sz="1200" dirty="0">
                <a:solidFill>
                  <a:schemeClr val="tx1"/>
                </a:solidFill>
                <a:latin typeface="メイリオ" panose="020B0604030504040204" pitchFamily="50" charset="-128"/>
                <a:ea typeface="メイリオ" panose="020B0604030504040204" pitchFamily="50" charset="-128"/>
              </a:rPr>
              <a:t>ALPHA</a:t>
            </a:r>
            <a:r>
              <a:rPr kumimoji="1" lang="ja-JP" altLang="en-US" sz="1200" dirty="0">
                <a:solidFill>
                  <a:schemeClr val="tx1"/>
                </a:solidFill>
                <a:latin typeface="メイリオ" panose="020B0604030504040204" pitchFamily="50" charset="-128"/>
                <a:ea typeface="メイリオ" panose="020B0604030504040204" pitchFamily="50" charset="-128"/>
              </a:rPr>
              <a:t>全国共通体力テスト</a:t>
            </a:r>
            <a:r>
              <a:rPr kumimoji="1" lang="en-US" altLang="ja-JP" sz="1200" dirty="0">
                <a:solidFill>
                  <a:schemeClr val="tx1"/>
                </a:solidFill>
                <a:latin typeface="メイリオ" panose="020B0604030504040204" pitchFamily="50" charset="-128"/>
                <a:ea typeface="メイリオ" panose="020B0604030504040204" pitchFamily="50" charset="-128"/>
              </a:rPr>
              <a:t>『</a:t>
            </a:r>
            <a:r>
              <a:rPr kumimoji="1" lang="ja-JP" altLang="en-US" sz="1200" dirty="0">
                <a:solidFill>
                  <a:schemeClr val="tx1"/>
                </a:solidFill>
                <a:latin typeface="メイリオ" panose="020B0604030504040204" pitchFamily="50" charset="-128"/>
                <a:ea typeface="メイリオ" panose="020B0604030504040204" pitchFamily="50" charset="-128"/>
              </a:rPr>
              <a:t>取り組み部門</a:t>
            </a:r>
            <a:r>
              <a:rPr kumimoji="1" lang="en-US" altLang="ja-JP" sz="1200" dirty="0">
                <a:solidFill>
                  <a:schemeClr val="tx1"/>
                </a:solidFill>
                <a:latin typeface="メイリオ" panose="020B0604030504040204" pitchFamily="50" charset="-128"/>
                <a:ea typeface="メイリオ" panose="020B0604030504040204" pitchFamily="50" charset="-128"/>
              </a:rPr>
              <a:t>』</a:t>
            </a:r>
            <a:r>
              <a:rPr kumimoji="1" lang="ja-JP" altLang="en-US" sz="1200" dirty="0">
                <a:solidFill>
                  <a:schemeClr val="tx1"/>
                </a:solidFill>
                <a:latin typeface="メイリオ" panose="020B0604030504040204" pitchFamily="50" charset="-128"/>
                <a:ea typeface="メイリオ" panose="020B0604030504040204" pitchFamily="50" charset="-128"/>
              </a:rPr>
              <a:t>応募フォーム</a:t>
            </a:r>
            <a:endParaRPr kumimoji="1" lang="en-US" altLang="ja-JP" sz="12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218950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1BC19461-33B6-85A6-3AA0-8BE47F57BF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60EABAA-61EE-99DA-1018-801090B547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2050923-0228-99D5-0F00-255EEFF1924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41FB24-7488-473D-9FDB-6A8FFB13776E}" type="datetimeFigureOut">
              <a:rPr kumimoji="1" lang="ja-JP" altLang="en-US" smtClean="0"/>
              <a:t>2025/5/23</a:t>
            </a:fld>
            <a:endParaRPr kumimoji="1" lang="ja-JP" altLang="en-US"/>
          </a:p>
        </p:txBody>
      </p:sp>
      <p:sp>
        <p:nvSpPr>
          <p:cNvPr id="5" name="フッター プレースホルダー 4">
            <a:extLst>
              <a:ext uri="{FF2B5EF4-FFF2-40B4-BE49-F238E27FC236}">
                <a16:creationId xmlns:a16="http://schemas.microsoft.com/office/drawing/2014/main" id="{53DF51E0-7BCB-E804-A6A1-647E3AE906F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EF581AA7-AF1E-2676-B46A-D43A69979FF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EAA653-CB94-41A2-A645-E9138529BE42}" type="slidenum">
              <a:rPr kumimoji="1" lang="ja-JP" altLang="en-US" smtClean="0"/>
              <a:t>‹#›</a:t>
            </a:fld>
            <a:endParaRPr kumimoji="1" lang="ja-JP" altLang="en-US"/>
          </a:p>
        </p:txBody>
      </p:sp>
    </p:spTree>
    <p:extLst>
      <p:ext uri="{BB962C8B-B14F-4D97-AF65-F5344CB8AC3E}">
        <p14:creationId xmlns:p14="http://schemas.microsoft.com/office/powerpoint/2010/main" val="360092444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50B1F2-BB37-FE4B-DB64-7DA36DC424B5}"/>
            </a:ext>
          </a:extLst>
        </p:cNvPr>
        <p:cNvGrpSpPr/>
        <p:nvPr/>
      </p:nvGrpSpPr>
      <p:grpSpPr>
        <a:xfrm>
          <a:off x="0" y="0"/>
          <a:ext cx="0" cy="0"/>
          <a:chOff x="0" y="0"/>
          <a:chExt cx="0" cy="0"/>
        </a:xfrm>
      </p:grpSpPr>
      <p:sp>
        <p:nvSpPr>
          <p:cNvPr id="17" name="正方形/長方形 16">
            <a:extLst>
              <a:ext uri="{FF2B5EF4-FFF2-40B4-BE49-F238E27FC236}">
                <a16:creationId xmlns:a16="http://schemas.microsoft.com/office/drawing/2014/main" id="{8BF74A7D-6A3F-D549-BD84-B077CD74C012}"/>
              </a:ext>
            </a:extLst>
          </p:cNvPr>
          <p:cNvSpPr/>
          <p:nvPr/>
        </p:nvSpPr>
        <p:spPr>
          <a:xfrm>
            <a:off x="827314" y="411145"/>
            <a:ext cx="4996543" cy="58782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rgbClr val="FF0000"/>
                </a:solidFill>
                <a:latin typeface="メイリオ" panose="020B0604030504040204" pitchFamily="50" charset="-128"/>
                <a:ea typeface="メイリオ" panose="020B0604030504040204" pitchFamily="50" charset="-128"/>
              </a:rPr>
              <a:t>〇〇小学校</a:t>
            </a:r>
          </a:p>
        </p:txBody>
      </p:sp>
      <p:sp>
        <p:nvSpPr>
          <p:cNvPr id="18" name="正方形/長方形 17">
            <a:extLst>
              <a:ext uri="{FF2B5EF4-FFF2-40B4-BE49-F238E27FC236}">
                <a16:creationId xmlns:a16="http://schemas.microsoft.com/office/drawing/2014/main" id="{96D356C7-070B-7382-156A-7D184A74B43C}"/>
              </a:ext>
            </a:extLst>
          </p:cNvPr>
          <p:cNvSpPr/>
          <p:nvPr/>
        </p:nvSpPr>
        <p:spPr>
          <a:xfrm>
            <a:off x="6553197" y="391894"/>
            <a:ext cx="1121232" cy="58782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rgbClr val="FF0000"/>
                </a:solidFill>
                <a:latin typeface="メイリオ" panose="020B0604030504040204" pitchFamily="50" charset="-128"/>
                <a:ea typeface="メイリオ" panose="020B0604030504040204" pitchFamily="50" charset="-128"/>
              </a:rPr>
              <a:t>〇〇〇人</a:t>
            </a:r>
          </a:p>
        </p:txBody>
      </p:sp>
      <p:sp>
        <p:nvSpPr>
          <p:cNvPr id="19" name="正方形/長方形 18">
            <a:extLst>
              <a:ext uri="{FF2B5EF4-FFF2-40B4-BE49-F238E27FC236}">
                <a16:creationId xmlns:a16="http://schemas.microsoft.com/office/drawing/2014/main" id="{EFC76169-3400-9F19-B146-1BE0D903A60C}"/>
              </a:ext>
            </a:extLst>
          </p:cNvPr>
          <p:cNvSpPr/>
          <p:nvPr/>
        </p:nvSpPr>
        <p:spPr>
          <a:xfrm>
            <a:off x="827313" y="984177"/>
            <a:ext cx="6847115" cy="58782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ja-JP" sz="14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rPr>
              <a:t>４・５・６年生</a:t>
            </a:r>
            <a:endParaRPr kumimoji="1" lang="ja-JP" altLang="en-US" sz="1400" dirty="0">
              <a:latin typeface="メイリオ" panose="020B0604030504040204" pitchFamily="50" charset="-128"/>
              <a:ea typeface="メイリオ" panose="020B0604030504040204" pitchFamily="50" charset="-128"/>
            </a:endParaRPr>
          </a:p>
        </p:txBody>
      </p:sp>
      <p:sp>
        <p:nvSpPr>
          <p:cNvPr id="21" name="正方形/長方形 20">
            <a:extLst>
              <a:ext uri="{FF2B5EF4-FFF2-40B4-BE49-F238E27FC236}">
                <a16:creationId xmlns:a16="http://schemas.microsoft.com/office/drawing/2014/main" id="{712C47F1-57FB-5018-DD50-EFC5176CDDEE}"/>
              </a:ext>
            </a:extLst>
          </p:cNvPr>
          <p:cNvSpPr/>
          <p:nvPr/>
        </p:nvSpPr>
        <p:spPr>
          <a:xfrm>
            <a:off x="827313" y="1551494"/>
            <a:ext cx="6847115" cy="58782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ja-JP" sz="14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rPr>
              <a:t>みんなで放課後週１マラソン</a:t>
            </a:r>
            <a:endParaRPr kumimoji="1" lang="ja-JP" altLang="en-US" sz="1400" dirty="0">
              <a:latin typeface="メイリオ" panose="020B0604030504040204" pitchFamily="50" charset="-128"/>
              <a:ea typeface="メイリオ" panose="020B0604030504040204" pitchFamily="50" charset="-128"/>
            </a:endParaRPr>
          </a:p>
        </p:txBody>
      </p:sp>
      <p:sp>
        <p:nvSpPr>
          <p:cNvPr id="22" name="正方形/長方形 21">
            <a:extLst>
              <a:ext uri="{FF2B5EF4-FFF2-40B4-BE49-F238E27FC236}">
                <a16:creationId xmlns:a16="http://schemas.microsoft.com/office/drawing/2014/main" id="{E317B3A3-2B64-CE6F-476C-75DD420FAF3D}"/>
              </a:ext>
            </a:extLst>
          </p:cNvPr>
          <p:cNvSpPr/>
          <p:nvPr/>
        </p:nvSpPr>
        <p:spPr>
          <a:xfrm>
            <a:off x="827312" y="2117539"/>
            <a:ext cx="6847115" cy="129541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ja-JP" sz="14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rPr>
              <a:t>過去の体力テストにおいて全体的に持久力の記録が県平均と比較して低かったことを受け、高学年を対象に毎週金曜日の放課後</a:t>
            </a:r>
            <a:r>
              <a:rPr lang="en-US" altLang="ja-JP" sz="14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rPr>
              <a:t>20</a:t>
            </a:r>
            <a:r>
              <a:rPr lang="ja-JP" altLang="ja-JP" sz="14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rPr>
              <a:t>分間のミニマラソンを実施していま</a:t>
            </a:r>
            <a:r>
              <a:rPr lang="ja-JP" altLang="en-US" sz="14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rPr>
              <a:t>す。</a:t>
            </a:r>
            <a:endParaRPr kumimoji="1" lang="ja-JP" altLang="en-US" sz="1400" dirty="0">
              <a:latin typeface="メイリオ" panose="020B0604030504040204" pitchFamily="50" charset="-128"/>
              <a:ea typeface="メイリオ" panose="020B0604030504040204" pitchFamily="50" charset="-128"/>
            </a:endParaRPr>
          </a:p>
        </p:txBody>
      </p:sp>
      <p:sp>
        <p:nvSpPr>
          <p:cNvPr id="23" name="正方形/長方形 22">
            <a:extLst>
              <a:ext uri="{FF2B5EF4-FFF2-40B4-BE49-F238E27FC236}">
                <a16:creationId xmlns:a16="http://schemas.microsoft.com/office/drawing/2014/main" id="{C10E908E-31CC-0F1F-F17F-C3F14D1F1FF6}"/>
              </a:ext>
            </a:extLst>
          </p:cNvPr>
          <p:cNvSpPr/>
          <p:nvPr/>
        </p:nvSpPr>
        <p:spPr>
          <a:xfrm>
            <a:off x="827312" y="3445844"/>
            <a:ext cx="11266715" cy="330146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rgbClr val="FF0000"/>
                </a:solidFill>
                <a:latin typeface="メイリオ" panose="020B0604030504040204" pitchFamily="50" charset="-128"/>
                <a:ea typeface="メイリオ" panose="020B0604030504040204" pitchFamily="50" charset="-128"/>
              </a:rPr>
              <a:t>内容欄の記載は自由（写真や図表など追加での添付も可）</a:t>
            </a:r>
            <a:endParaRPr kumimoji="1" lang="en-US" altLang="ja-JP" sz="1400" dirty="0">
              <a:solidFill>
                <a:srgbClr val="FF0000"/>
              </a:solidFill>
              <a:latin typeface="メイリオ" panose="020B0604030504040204" pitchFamily="50" charset="-128"/>
              <a:ea typeface="メイリオ" panose="020B0604030504040204" pitchFamily="50" charset="-128"/>
            </a:endParaRPr>
          </a:p>
          <a:p>
            <a:endParaRPr kumimoji="1" lang="en-US" altLang="ja-JP" sz="1400" dirty="0">
              <a:solidFill>
                <a:srgbClr val="FF0000"/>
              </a:solidFill>
              <a:latin typeface="メイリオ" panose="020B0604030504040204" pitchFamily="50" charset="-128"/>
              <a:ea typeface="メイリオ" panose="020B0604030504040204" pitchFamily="50" charset="-128"/>
            </a:endParaRPr>
          </a:p>
          <a:p>
            <a:endParaRPr lang="en-US" altLang="ja-JP" sz="1400" dirty="0">
              <a:solidFill>
                <a:srgbClr val="FF0000"/>
              </a:solidFill>
              <a:latin typeface="メイリオ" panose="020B0604030504040204" pitchFamily="50" charset="-128"/>
              <a:ea typeface="メイリオ" panose="020B0604030504040204" pitchFamily="50" charset="-128"/>
            </a:endParaRPr>
          </a:p>
          <a:p>
            <a:endParaRPr kumimoji="1" lang="en-US" altLang="ja-JP" sz="1400" dirty="0">
              <a:solidFill>
                <a:srgbClr val="FF0000"/>
              </a:solidFill>
              <a:latin typeface="メイリオ" panose="020B0604030504040204" pitchFamily="50" charset="-128"/>
              <a:ea typeface="メイリオ" panose="020B0604030504040204" pitchFamily="50" charset="-128"/>
            </a:endParaRPr>
          </a:p>
          <a:p>
            <a:endParaRPr lang="en-US" altLang="ja-JP" sz="1400" dirty="0">
              <a:solidFill>
                <a:srgbClr val="FF0000"/>
              </a:solidFill>
              <a:latin typeface="メイリオ" panose="020B0604030504040204" pitchFamily="50" charset="-128"/>
              <a:ea typeface="メイリオ" panose="020B0604030504040204" pitchFamily="50" charset="-128"/>
            </a:endParaRPr>
          </a:p>
          <a:p>
            <a:endParaRPr kumimoji="1" lang="en-US" altLang="ja-JP" sz="1400" dirty="0">
              <a:solidFill>
                <a:srgbClr val="FF0000"/>
              </a:solidFill>
              <a:latin typeface="メイリオ" panose="020B0604030504040204" pitchFamily="50" charset="-128"/>
              <a:ea typeface="メイリオ" panose="020B0604030504040204" pitchFamily="50" charset="-128"/>
            </a:endParaRPr>
          </a:p>
          <a:p>
            <a:endParaRPr lang="en-US" altLang="ja-JP" sz="1400" dirty="0">
              <a:solidFill>
                <a:srgbClr val="FF0000"/>
              </a:solidFill>
              <a:latin typeface="メイリオ" panose="020B0604030504040204" pitchFamily="50" charset="-128"/>
              <a:ea typeface="メイリオ" panose="020B0604030504040204" pitchFamily="50" charset="-128"/>
            </a:endParaRPr>
          </a:p>
          <a:p>
            <a:endParaRPr kumimoji="1" lang="en-US" altLang="ja-JP" sz="1400" dirty="0">
              <a:solidFill>
                <a:srgbClr val="FF0000"/>
              </a:solidFill>
              <a:latin typeface="メイリオ" panose="020B0604030504040204" pitchFamily="50" charset="-128"/>
              <a:ea typeface="メイリオ" panose="020B0604030504040204" pitchFamily="50" charset="-128"/>
            </a:endParaRPr>
          </a:p>
          <a:p>
            <a:endParaRPr lang="en-US" altLang="ja-JP" sz="1400" dirty="0">
              <a:solidFill>
                <a:srgbClr val="FF0000"/>
              </a:solidFill>
              <a:latin typeface="メイリオ" panose="020B0604030504040204" pitchFamily="50" charset="-128"/>
              <a:ea typeface="メイリオ" panose="020B0604030504040204" pitchFamily="50" charset="-128"/>
            </a:endParaRPr>
          </a:p>
          <a:p>
            <a:endParaRPr kumimoji="1" lang="en-US" altLang="ja-JP" sz="1400" dirty="0">
              <a:solidFill>
                <a:srgbClr val="FF0000"/>
              </a:solidFill>
              <a:latin typeface="メイリオ" panose="020B0604030504040204" pitchFamily="50" charset="-128"/>
              <a:ea typeface="メイリオ" panose="020B0604030504040204" pitchFamily="50" charset="-128"/>
            </a:endParaRPr>
          </a:p>
          <a:p>
            <a:endParaRPr lang="en-US" altLang="ja-JP" sz="1400" dirty="0">
              <a:solidFill>
                <a:srgbClr val="FF0000"/>
              </a:solidFill>
              <a:latin typeface="メイリオ" panose="020B0604030504040204" pitchFamily="50" charset="-128"/>
              <a:ea typeface="メイリオ" panose="020B0604030504040204" pitchFamily="50" charset="-128"/>
            </a:endParaRPr>
          </a:p>
          <a:p>
            <a:endParaRPr kumimoji="1" lang="en-US" altLang="ja-JP" sz="1400" dirty="0">
              <a:solidFill>
                <a:srgbClr val="FF0000"/>
              </a:solidFill>
              <a:latin typeface="メイリオ" panose="020B0604030504040204" pitchFamily="50" charset="-128"/>
              <a:ea typeface="メイリオ" panose="020B0604030504040204" pitchFamily="50" charset="-128"/>
            </a:endParaRPr>
          </a:p>
          <a:p>
            <a:endParaRPr lang="en-US" altLang="ja-JP" sz="1400" dirty="0">
              <a:solidFill>
                <a:srgbClr val="FF0000"/>
              </a:solidFill>
              <a:latin typeface="メイリオ" panose="020B0604030504040204" pitchFamily="50" charset="-128"/>
              <a:ea typeface="メイリオ" panose="020B0604030504040204" pitchFamily="50" charset="-128"/>
            </a:endParaRPr>
          </a:p>
          <a:p>
            <a:endParaRPr kumimoji="1" lang="en-US" altLang="ja-JP" sz="1400" dirty="0">
              <a:solidFill>
                <a:srgbClr val="FF0000"/>
              </a:solidFill>
              <a:latin typeface="メイリオ" panose="020B0604030504040204" pitchFamily="50" charset="-128"/>
              <a:ea typeface="メイリオ" panose="020B0604030504040204" pitchFamily="50" charset="-128"/>
            </a:endParaRPr>
          </a:p>
          <a:p>
            <a:endParaRPr kumimoji="1" lang="ja-JP" altLang="en-US" sz="1400" dirty="0">
              <a:solidFill>
                <a:srgbClr val="FF0000"/>
              </a:solidFill>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A2F89E17-065F-F6A2-5D4D-B8B42933884F}"/>
              </a:ext>
            </a:extLst>
          </p:cNvPr>
          <p:cNvSpPr/>
          <p:nvPr/>
        </p:nvSpPr>
        <p:spPr>
          <a:xfrm>
            <a:off x="4288970" y="96158"/>
            <a:ext cx="3875315" cy="228601"/>
          </a:xfrm>
          <a:prstGeom prst="rect">
            <a:avLst/>
          </a:prstGeom>
          <a:solidFill>
            <a:schemeClr val="bg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r>
              <a:rPr lang="ja-JP" sz="1400" b="1" kern="100">
                <a:solidFill>
                  <a:srgbClr val="FFFFFF"/>
                </a:solidFill>
                <a:effectLst/>
                <a:latin typeface="メイリオ" panose="020B0604030504040204" pitchFamily="50" charset="-128"/>
                <a:ea typeface="メイリオ" panose="020B0604030504040204" pitchFamily="50" charset="-128"/>
                <a:cs typeface="Times New Roman" panose="02020603050405020304" pitchFamily="18" charset="0"/>
              </a:rPr>
              <a:t>記入例</a:t>
            </a:r>
            <a:endParaRPr lang="ja-JP" sz="1400" kern="10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 name="四角形: 角を丸くする 1">
            <a:extLst>
              <a:ext uri="{FF2B5EF4-FFF2-40B4-BE49-F238E27FC236}">
                <a16:creationId xmlns:a16="http://schemas.microsoft.com/office/drawing/2014/main" id="{84730CC6-7436-CC7E-68E0-CC98BBEF4161}"/>
              </a:ext>
            </a:extLst>
          </p:cNvPr>
          <p:cNvSpPr/>
          <p:nvPr/>
        </p:nvSpPr>
        <p:spPr>
          <a:xfrm>
            <a:off x="3494313" y="4332509"/>
            <a:ext cx="5693229" cy="1360722"/>
          </a:xfrm>
          <a:prstGeom prst="roundRect">
            <a:avLst>
              <a:gd name="adj" fmla="val 7067"/>
            </a:avLst>
          </a:prstGeom>
          <a:solidFill>
            <a:schemeClr val="bg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次ページ以降が応募用スライドになります。</a:t>
            </a:r>
            <a:endParaRPr kumimoji="1" lang="en-US" altLang="ja-JP" sz="1400" dirty="0">
              <a:latin typeface="メイリオ" panose="020B0604030504040204" pitchFamily="50" charset="-128"/>
              <a:ea typeface="メイリオ" panose="020B0604030504040204" pitchFamily="50" charset="-128"/>
            </a:endParaRPr>
          </a:p>
          <a:p>
            <a:r>
              <a:rPr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応募の際はこちらの記入例スライドを削除してご応募ください。</a:t>
            </a:r>
            <a:endParaRPr kumimoji="1" lang="en-US" altLang="ja-JP" sz="1400" dirty="0">
              <a:latin typeface="メイリオ" panose="020B0604030504040204" pitchFamily="50" charset="-128"/>
              <a:ea typeface="メイリオ" panose="020B0604030504040204" pitchFamily="50" charset="-128"/>
            </a:endParaRPr>
          </a:p>
          <a:p>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応募の際はデータファイル名の先頭に学校名をご記入ください。</a:t>
            </a:r>
            <a:endParaRPr lang="en-US" altLang="ja-JP" sz="1400" dirty="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　ファイル名例：</a:t>
            </a:r>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●●学校</a:t>
            </a:r>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取り組み部門</a:t>
            </a:r>
          </a:p>
        </p:txBody>
      </p:sp>
    </p:spTree>
    <p:extLst>
      <p:ext uri="{BB962C8B-B14F-4D97-AF65-F5344CB8AC3E}">
        <p14:creationId xmlns:p14="http://schemas.microsoft.com/office/powerpoint/2010/main" val="3411455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7D8C2A-1E30-2B72-18CB-A19617F93111}"/>
            </a:ext>
          </a:extLst>
        </p:cNvPr>
        <p:cNvGrpSpPr/>
        <p:nvPr/>
      </p:nvGrpSpPr>
      <p:grpSpPr>
        <a:xfrm>
          <a:off x="0" y="0"/>
          <a:ext cx="0" cy="0"/>
          <a:chOff x="0" y="0"/>
          <a:chExt cx="0" cy="0"/>
        </a:xfrm>
      </p:grpSpPr>
      <p:sp>
        <p:nvSpPr>
          <p:cNvPr id="17" name="正方形/長方形 16">
            <a:extLst>
              <a:ext uri="{FF2B5EF4-FFF2-40B4-BE49-F238E27FC236}">
                <a16:creationId xmlns:a16="http://schemas.microsoft.com/office/drawing/2014/main" id="{00A92956-E106-CFCB-ECF4-0842EC556379}"/>
              </a:ext>
            </a:extLst>
          </p:cNvPr>
          <p:cNvSpPr/>
          <p:nvPr/>
        </p:nvSpPr>
        <p:spPr>
          <a:xfrm>
            <a:off x="827314" y="411145"/>
            <a:ext cx="4996543" cy="58782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kumimoji="1" lang="ja-JP" altLang="en-US" sz="1400" dirty="0">
              <a:solidFill>
                <a:srgbClr val="FF0000"/>
              </a:solidFill>
              <a:latin typeface="メイリオ" panose="020B0604030504040204" pitchFamily="50" charset="-128"/>
              <a:ea typeface="メイリオ" panose="020B0604030504040204" pitchFamily="50" charset="-128"/>
            </a:endParaRPr>
          </a:p>
        </p:txBody>
      </p:sp>
      <p:sp>
        <p:nvSpPr>
          <p:cNvPr id="18" name="正方形/長方形 17">
            <a:extLst>
              <a:ext uri="{FF2B5EF4-FFF2-40B4-BE49-F238E27FC236}">
                <a16:creationId xmlns:a16="http://schemas.microsoft.com/office/drawing/2014/main" id="{AD82B8A1-95CB-DC6E-3A67-09296F1E1F47}"/>
              </a:ext>
            </a:extLst>
          </p:cNvPr>
          <p:cNvSpPr/>
          <p:nvPr/>
        </p:nvSpPr>
        <p:spPr>
          <a:xfrm>
            <a:off x="6553197" y="391894"/>
            <a:ext cx="1121232" cy="58782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rgbClr val="FF0000"/>
              </a:solidFill>
              <a:latin typeface="メイリオ" panose="020B0604030504040204" pitchFamily="50" charset="-128"/>
              <a:ea typeface="メイリオ" panose="020B0604030504040204" pitchFamily="50" charset="-128"/>
            </a:endParaRPr>
          </a:p>
        </p:txBody>
      </p:sp>
      <p:sp>
        <p:nvSpPr>
          <p:cNvPr id="19" name="正方形/長方形 18">
            <a:extLst>
              <a:ext uri="{FF2B5EF4-FFF2-40B4-BE49-F238E27FC236}">
                <a16:creationId xmlns:a16="http://schemas.microsoft.com/office/drawing/2014/main" id="{F2678F7C-0986-BDE3-39A7-EBFCD27819AD}"/>
              </a:ext>
            </a:extLst>
          </p:cNvPr>
          <p:cNvSpPr/>
          <p:nvPr/>
        </p:nvSpPr>
        <p:spPr>
          <a:xfrm>
            <a:off x="827313" y="984177"/>
            <a:ext cx="6847115" cy="58782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kumimoji="1" lang="ja-JP" altLang="en-US" sz="1400" dirty="0">
              <a:latin typeface="メイリオ" panose="020B0604030504040204" pitchFamily="50" charset="-128"/>
              <a:ea typeface="メイリオ" panose="020B0604030504040204" pitchFamily="50" charset="-128"/>
            </a:endParaRPr>
          </a:p>
        </p:txBody>
      </p:sp>
      <p:sp>
        <p:nvSpPr>
          <p:cNvPr id="21" name="正方形/長方形 20">
            <a:extLst>
              <a:ext uri="{FF2B5EF4-FFF2-40B4-BE49-F238E27FC236}">
                <a16:creationId xmlns:a16="http://schemas.microsoft.com/office/drawing/2014/main" id="{F60F83E8-9537-A741-A60E-2217AC2B2275}"/>
              </a:ext>
            </a:extLst>
          </p:cNvPr>
          <p:cNvSpPr/>
          <p:nvPr/>
        </p:nvSpPr>
        <p:spPr>
          <a:xfrm>
            <a:off x="827313" y="1551494"/>
            <a:ext cx="6847115" cy="58782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kumimoji="1" lang="ja-JP" altLang="en-US" sz="1400" dirty="0">
              <a:latin typeface="メイリオ" panose="020B0604030504040204" pitchFamily="50" charset="-128"/>
              <a:ea typeface="メイリオ" panose="020B0604030504040204" pitchFamily="50" charset="-128"/>
            </a:endParaRPr>
          </a:p>
        </p:txBody>
      </p:sp>
      <p:sp>
        <p:nvSpPr>
          <p:cNvPr id="22" name="正方形/長方形 21">
            <a:extLst>
              <a:ext uri="{FF2B5EF4-FFF2-40B4-BE49-F238E27FC236}">
                <a16:creationId xmlns:a16="http://schemas.microsoft.com/office/drawing/2014/main" id="{3D24A3C7-1F64-4BC9-75DD-FE1D5A1DA96B}"/>
              </a:ext>
            </a:extLst>
          </p:cNvPr>
          <p:cNvSpPr/>
          <p:nvPr/>
        </p:nvSpPr>
        <p:spPr>
          <a:xfrm>
            <a:off x="827312" y="2117539"/>
            <a:ext cx="6847115" cy="129541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kumimoji="1" lang="ja-JP" altLang="en-US" sz="1400" dirty="0">
              <a:latin typeface="メイリオ" panose="020B0604030504040204" pitchFamily="50" charset="-128"/>
              <a:ea typeface="メイリオ" panose="020B0604030504040204" pitchFamily="50" charset="-128"/>
            </a:endParaRPr>
          </a:p>
        </p:txBody>
      </p:sp>
      <p:sp>
        <p:nvSpPr>
          <p:cNvPr id="23" name="正方形/長方形 22">
            <a:extLst>
              <a:ext uri="{FF2B5EF4-FFF2-40B4-BE49-F238E27FC236}">
                <a16:creationId xmlns:a16="http://schemas.microsoft.com/office/drawing/2014/main" id="{7E0B05EF-DE3C-7282-F0EA-BF30B337EA5C}"/>
              </a:ext>
            </a:extLst>
          </p:cNvPr>
          <p:cNvSpPr/>
          <p:nvPr/>
        </p:nvSpPr>
        <p:spPr>
          <a:xfrm>
            <a:off x="827312" y="3445844"/>
            <a:ext cx="11266715" cy="330146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rgbClr val="FF0000"/>
              </a:solidFill>
              <a:latin typeface="メイリオ" panose="020B0604030504040204" pitchFamily="50" charset="-128"/>
              <a:ea typeface="メイリオ" panose="020B0604030504040204" pitchFamily="50" charset="-128"/>
            </a:endParaRPr>
          </a:p>
          <a:p>
            <a:endParaRPr lang="en-US" altLang="ja-JP" sz="1400" dirty="0">
              <a:solidFill>
                <a:srgbClr val="FF0000"/>
              </a:solidFill>
              <a:latin typeface="メイリオ" panose="020B0604030504040204" pitchFamily="50" charset="-128"/>
              <a:ea typeface="メイリオ" panose="020B0604030504040204" pitchFamily="50" charset="-128"/>
            </a:endParaRPr>
          </a:p>
          <a:p>
            <a:endParaRPr kumimoji="1" lang="en-US" altLang="ja-JP" sz="1400" dirty="0">
              <a:solidFill>
                <a:srgbClr val="FF0000"/>
              </a:solidFill>
              <a:latin typeface="メイリオ" panose="020B0604030504040204" pitchFamily="50" charset="-128"/>
              <a:ea typeface="メイリオ" panose="020B0604030504040204" pitchFamily="50" charset="-128"/>
            </a:endParaRPr>
          </a:p>
          <a:p>
            <a:endParaRPr lang="en-US" altLang="ja-JP" sz="1400" dirty="0">
              <a:solidFill>
                <a:srgbClr val="FF0000"/>
              </a:solidFill>
              <a:latin typeface="メイリオ" panose="020B0604030504040204" pitchFamily="50" charset="-128"/>
              <a:ea typeface="メイリオ" panose="020B0604030504040204" pitchFamily="50" charset="-128"/>
            </a:endParaRPr>
          </a:p>
          <a:p>
            <a:endParaRPr kumimoji="1" lang="en-US" altLang="ja-JP" sz="1400" dirty="0">
              <a:solidFill>
                <a:srgbClr val="FF0000"/>
              </a:solidFill>
              <a:latin typeface="メイリオ" panose="020B0604030504040204" pitchFamily="50" charset="-128"/>
              <a:ea typeface="メイリオ" panose="020B0604030504040204" pitchFamily="50" charset="-128"/>
            </a:endParaRPr>
          </a:p>
          <a:p>
            <a:endParaRPr lang="en-US" altLang="ja-JP" sz="1400" dirty="0">
              <a:solidFill>
                <a:srgbClr val="FF0000"/>
              </a:solidFill>
              <a:latin typeface="メイリオ" panose="020B0604030504040204" pitchFamily="50" charset="-128"/>
              <a:ea typeface="メイリオ" panose="020B0604030504040204" pitchFamily="50" charset="-128"/>
            </a:endParaRPr>
          </a:p>
          <a:p>
            <a:endParaRPr kumimoji="1" lang="en-US" altLang="ja-JP" sz="1400" dirty="0">
              <a:solidFill>
                <a:srgbClr val="FF0000"/>
              </a:solidFill>
              <a:latin typeface="メイリオ" panose="020B0604030504040204" pitchFamily="50" charset="-128"/>
              <a:ea typeface="メイリオ" panose="020B0604030504040204" pitchFamily="50" charset="-128"/>
            </a:endParaRPr>
          </a:p>
          <a:p>
            <a:endParaRPr lang="en-US" altLang="ja-JP" sz="1400" dirty="0">
              <a:solidFill>
                <a:srgbClr val="FF0000"/>
              </a:solidFill>
              <a:latin typeface="メイリオ" panose="020B0604030504040204" pitchFamily="50" charset="-128"/>
              <a:ea typeface="メイリオ" panose="020B0604030504040204" pitchFamily="50" charset="-128"/>
            </a:endParaRPr>
          </a:p>
          <a:p>
            <a:endParaRPr kumimoji="1" lang="en-US" altLang="ja-JP" sz="1400" dirty="0">
              <a:solidFill>
                <a:srgbClr val="FF0000"/>
              </a:solidFill>
              <a:latin typeface="メイリオ" panose="020B0604030504040204" pitchFamily="50" charset="-128"/>
              <a:ea typeface="メイリオ" panose="020B0604030504040204" pitchFamily="50" charset="-128"/>
            </a:endParaRPr>
          </a:p>
          <a:p>
            <a:endParaRPr lang="en-US" altLang="ja-JP" sz="1400" dirty="0">
              <a:solidFill>
                <a:srgbClr val="FF0000"/>
              </a:solidFill>
              <a:latin typeface="メイリオ" panose="020B0604030504040204" pitchFamily="50" charset="-128"/>
              <a:ea typeface="メイリオ" panose="020B0604030504040204" pitchFamily="50" charset="-128"/>
            </a:endParaRPr>
          </a:p>
          <a:p>
            <a:endParaRPr kumimoji="1" lang="en-US" altLang="ja-JP" sz="1400" dirty="0">
              <a:solidFill>
                <a:srgbClr val="FF0000"/>
              </a:solidFill>
              <a:latin typeface="メイリオ" panose="020B0604030504040204" pitchFamily="50" charset="-128"/>
              <a:ea typeface="メイリオ" panose="020B0604030504040204" pitchFamily="50" charset="-128"/>
            </a:endParaRPr>
          </a:p>
          <a:p>
            <a:endParaRPr lang="en-US" altLang="ja-JP" sz="1400" dirty="0">
              <a:solidFill>
                <a:srgbClr val="FF0000"/>
              </a:solidFill>
              <a:latin typeface="メイリオ" panose="020B0604030504040204" pitchFamily="50" charset="-128"/>
              <a:ea typeface="メイリオ" panose="020B0604030504040204" pitchFamily="50" charset="-128"/>
            </a:endParaRPr>
          </a:p>
          <a:p>
            <a:endParaRPr kumimoji="1" lang="en-US" altLang="ja-JP" sz="1400" dirty="0">
              <a:solidFill>
                <a:srgbClr val="FF0000"/>
              </a:solidFill>
              <a:latin typeface="メイリオ" panose="020B0604030504040204" pitchFamily="50" charset="-128"/>
              <a:ea typeface="メイリオ" panose="020B0604030504040204" pitchFamily="50" charset="-128"/>
            </a:endParaRPr>
          </a:p>
          <a:p>
            <a:endParaRPr kumimoji="1" lang="ja-JP" altLang="en-US" sz="1400"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961465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C86E31EF-24F1-738D-BE62-5347C1E50FE2}"/>
              </a:ext>
            </a:extLst>
          </p:cNvPr>
          <p:cNvSpPr/>
          <p:nvPr/>
        </p:nvSpPr>
        <p:spPr>
          <a:xfrm>
            <a:off x="827311" y="402771"/>
            <a:ext cx="11266715" cy="633548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kumimoji="1" lang="ja-JP" altLang="en-US" sz="140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758949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549C88-5AC7-EEB1-BE5C-4BF93BE191B5}"/>
            </a:ext>
          </a:extLst>
        </p:cNvPr>
        <p:cNvGrpSpPr/>
        <p:nvPr/>
      </p:nvGrpSpPr>
      <p:grpSpPr>
        <a:xfrm>
          <a:off x="0" y="0"/>
          <a:ext cx="0" cy="0"/>
          <a:chOff x="0" y="0"/>
          <a:chExt cx="0" cy="0"/>
        </a:xfrm>
      </p:grpSpPr>
      <p:sp>
        <p:nvSpPr>
          <p:cNvPr id="2" name="正方形/長方形 1">
            <a:extLst>
              <a:ext uri="{FF2B5EF4-FFF2-40B4-BE49-F238E27FC236}">
                <a16:creationId xmlns:a16="http://schemas.microsoft.com/office/drawing/2014/main" id="{C141DB9D-FEC0-1380-C786-A610096CB0C0}"/>
              </a:ext>
            </a:extLst>
          </p:cNvPr>
          <p:cNvSpPr/>
          <p:nvPr/>
        </p:nvSpPr>
        <p:spPr>
          <a:xfrm>
            <a:off x="827311" y="402771"/>
            <a:ext cx="11266715" cy="633548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kumimoji="1" lang="ja-JP" altLang="en-US" sz="140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54688134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462</TotalTime>
  <Words>118</Words>
  <Application>Microsoft Office PowerPoint</Application>
  <PresentationFormat>ワイド画面</PresentationFormat>
  <Paragraphs>35</Paragraphs>
  <Slides>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メイリオ</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孝之 大坂</dc:creator>
  <cp:lastModifiedBy>PC23 Pestalozzi</cp:lastModifiedBy>
  <cp:revision>2</cp:revision>
  <dcterms:created xsi:type="dcterms:W3CDTF">2025-05-21T00:28:35Z</dcterms:created>
  <dcterms:modified xsi:type="dcterms:W3CDTF">2025-05-23T10:50:26Z</dcterms:modified>
</cp:coreProperties>
</file>